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95" r:id="rId3"/>
    <p:sldId id="296" r:id="rId4"/>
    <p:sldId id="297" r:id="rId5"/>
    <p:sldId id="294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268" r:id="rId15"/>
    <p:sldId id="306" r:id="rId16"/>
    <p:sldId id="307" r:id="rId17"/>
    <p:sldId id="308" r:id="rId18"/>
    <p:sldId id="309" r:id="rId19"/>
    <p:sldId id="310" r:id="rId20"/>
    <p:sldId id="290" r:id="rId21"/>
    <p:sldId id="292" r:id="rId22"/>
    <p:sldId id="291" r:id="rId23"/>
    <p:sldId id="293" r:id="rId24"/>
    <p:sldId id="333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2" r:id="rId46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4" y="4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9F72-F1C2-41C9-A9E3-0D8A94B28D57}" type="datetimeFigureOut">
              <a:rPr lang="bg-BG" smtClean="0"/>
              <a:t>22.1.2018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90721-EE0D-46C2-905D-6A373C9A75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03638038"/>
      </p:ext>
    </p:extLst>
  </p:cSld>
  <p:clrMapOvr>
    <a:masterClrMapping/>
  </p:clrMapOvr>
  <p:transition spd="med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9F72-F1C2-41C9-A9E3-0D8A94B28D57}" type="datetimeFigureOut">
              <a:rPr lang="bg-BG" smtClean="0"/>
              <a:t>22.1.2018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90721-EE0D-46C2-905D-6A373C9A75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53266303"/>
      </p:ext>
    </p:extLst>
  </p:cSld>
  <p:clrMapOvr>
    <a:masterClrMapping/>
  </p:clrMapOvr>
  <p:transition spd="med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9F72-F1C2-41C9-A9E3-0D8A94B28D57}" type="datetimeFigureOut">
              <a:rPr lang="bg-BG" smtClean="0"/>
              <a:t>22.1.2018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90721-EE0D-46C2-905D-6A373C9A75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43350762"/>
      </p:ext>
    </p:extLst>
  </p:cSld>
  <p:clrMapOvr>
    <a:masterClrMapping/>
  </p:clrMapOvr>
  <p:transition spd="med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9F72-F1C2-41C9-A9E3-0D8A94B28D57}" type="datetimeFigureOut">
              <a:rPr lang="bg-BG" smtClean="0"/>
              <a:t>22.1.2018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90721-EE0D-46C2-905D-6A373C9A75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80666030"/>
      </p:ext>
    </p:extLst>
  </p:cSld>
  <p:clrMapOvr>
    <a:masterClrMapping/>
  </p:clrMapOvr>
  <p:transition spd="med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9F72-F1C2-41C9-A9E3-0D8A94B28D57}" type="datetimeFigureOut">
              <a:rPr lang="bg-BG" smtClean="0"/>
              <a:t>22.1.2018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90721-EE0D-46C2-905D-6A373C9A75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75090823"/>
      </p:ext>
    </p:extLst>
  </p:cSld>
  <p:clrMapOvr>
    <a:masterClrMapping/>
  </p:clrMapOvr>
  <p:transition spd="med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9F72-F1C2-41C9-A9E3-0D8A94B28D57}" type="datetimeFigureOut">
              <a:rPr lang="bg-BG" smtClean="0"/>
              <a:t>22.1.2018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90721-EE0D-46C2-905D-6A373C9A75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4167022"/>
      </p:ext>
    </p:extLst>
  </p:cSld>
  <p:clrMapOvr>
    <a:masterClrMapping/>
  </p:clrMapOvr>
  <p:transition spd="med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9F72-F1C2-41C9-A9E3-0D8A94B28D57}" type="datetimeFigureOut">
              <a:rPr lang="bg-BG" smtClean="0"/>
              <a:t>22.1.2018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90721-EE0D-46C2-905D-6A373C9A75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37636453"/>
      </p:ext>
    </p:extLst>
  </p:cSld>
  <p:clrMapOvr>
    <a:masterClrMapping/>
  </p:clrMapOvr>
  <p:transition spd="med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9F72-F1C2-41C9-A9E3-0D8A94B28D57}" type="datetimeFigureOut">
              <a:rPr lang="bg-BG" smtClean="0"/>
              <a:t>22.1.2018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90721-EE0D-46C2-905D-6A373C9A75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6534802"/>
      </p:ext>
    </p:extLst>
  </p:cSld>
  <p:clrMapOvr>
    <a:masterClrMapping/>
  </p:clrMapOvr>
  <p:transition spd="med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9F72-F1C2-41C9-A9E3-0D8A94B28D57}" type="datetimeFigureOut">
              <a:rPr lang="bg-BG" smtClean="0"/>
              <a:t>22.1.2018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90721-EE0D-46C2-905D-6A373C9A75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50534768"/>
      </p:ext>
    </p:extLst>
  </p:cSld>
  <p:clrMapOvr>
    <a:masterClrMapping/>
  </p:clrMapOvr>
  <p:transition spd="med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9F72-F1C2-41C9-A9E3-0D8A94B28D57}" type="datetimeFigureOut">
              <a:rPr lang="bg-BG" smtClean="0"/>
              <a:t>22.1.2018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90721-EE0D-46C2-905D-6A373C9A75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12012181"/>
      </p:ext>
    </p:extLst>
  </p:cSld>
  <p:clrMapOvr>
    <a:masterClrMapping/>
  </p:clrMapOvr>
  <p:transition spd="med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9F72-F1C2-41C9-A9E3-0D8A94B28D57}" type="datetimeFigureOut">
              <a:rPr lang="bg-BG" smtClean="0"/>
              <a:t>22.1.2018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90721-EE0D-46C2-905D-6A373C9A75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18804622"/>
      </p:ext>
    </p:extLst>
  </p:cSld>
  <p:clrMapOvr>
    <a:masterClrMapping/>
  </p:clrMapOvr>
  <p:transition spd="med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99F72-F1C2-41C9-A9E3-0D8A94B28D57}" type="datetimeFigureOut">
              <a:rPr lang="bg-BG" smtClean="0"/>
              <a:t>22.1.2018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90721-EE0D-46C2-905D-6A373C9A75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9209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3868" y="999198"/>
            <a:ext cx="11893962" cy="313932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bg-BG" sz="66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Визия </a:t>
            </a:r>
            <a:endParaRPr lang="en-US" sz="6600" b="1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bg-BG" sz="66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 преместваемите обекти</a:t>
            </a:r>
            <a:r>
              <a:rPr lang="en-US" sz="66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bg-BG" sz="6600" b="1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bg-BG" sz="66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 к.к. Слънчев бряг</a:t>
            </a:r>
            <a:r>
              <a:rPr lang="en-US" sz="66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– </a:t>
            </a:r>
            <a:r>
              <a:rPr lang="bg-BG" sz="66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зона изток</a:t>
            </a:r>
            <a:endParaRPr lang="en-US" sz="6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81886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0"/>
            <a:ext cx="64008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592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997" y="0"/>
            <a:ext cx="6838006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8376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25" y="0"/>
            <a:ext cx="8048625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5592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1" y="0"/>
            <a:ext cx="802005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2643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54414" y="2967335"/>
            <a:ext cx="908319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Визуализация </a:t>
            </a:r>
            <a:endParaRPr lang="en-US" sz="5400" b="0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bg-BG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 преместваемите обекти</a:t>
            </a:r>
          </a:p>
          <a:p>
            <a:pPr algn="ctr"/>
            <a:r>
              <a:rPr lang="bg-BG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к.к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</a:t>
            </a:r>
            <a:r>
              <a:rPr lang="bg-BG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Слънчев бряг - зона изток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1316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6702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78" y="0"/>
            <a:ext cx="9399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4348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8919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5146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4578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11" y="0"/>
            <a:ext cx="8919556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04146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3651" y="2413589"/>
            <a:ext cx="54199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Варианти на комбиниране</a:t>
            </a:r>
          </a:p>
          <a:p>
            <a:pPr algn="ctr"/>
            <a:r>
              <a:rPr lang="bg-BG" sz="3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 система модулни</a:t>
            </a:r>
          </a:p>
          <a:p>
            <a:pPr algn="ctr"/>
            <a:r>
              <a:rPr lang="bg-BG" sz="3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павилиони</a:t>
            </a:r>
            <a:endParaRPr lang="en-US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2454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59" y="171450"/>
            <a:ext cx="10702116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27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2950" y="2204897"/>
            <a:ext cx="1177211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3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Идейна схема </a:t>
            </a:r>
          </a:p>
          <a:p>
            <a:pPr algn="ctr"/>
            <a:r>
              <a:rPr lang="bg-BG" sz="3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за местоположение </a:t>
            </a:r>
          </a:p>
          <a:p>
            <a:pPr algn="ctr"/>
            <a:r>
              <a:rPr lang="bg-BG" sz="3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 новия тип </a:t>
            </a:r>
            <a:r>
              <a:rPr lang="bg-BG" sz="36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преместваеми</a:t>
            </a:r>
            <a:r>
              <a:rPr lang="bg-BG" sz="3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обекти </a:t>
            </a:r>
          </a:p>
          <a:p>
            <a:pPr algn="ctr"/>
            <a:r>
              <a:rPr lang="bg-BG" sz="3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 к.к</a:t>
            </a:r>
            <a:r>
              <a:rPr lang="en-US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</a:t>
            </a:r>
            <a:r>
              <a:rPr lang="bg-BG" sz="3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Слънчев Бряг – зона изток</a:t>
            </a:r>
            <a:endParaRPr lang="en-US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28537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5" y="0"/>
            <a:ext cx="12334875" cy="675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135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74522" y="1205210"/>
            <a:ext cx="9204891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Премахнати </a:t>
            </a:r>
            <a:r>
              <a:rPr lang="bg-BG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незаконни </a:t>
            </a:r>
          </a:p>
          <a:p>
            <a:pPr algn="ctr"/>
            <a:r>
              <a:rPr lang="bg-BG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преместваеми </a:t>
            </a:r>
            <a:r>
              <a:rPr lang="bg-BG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обекти </a:t>
            </a:r>
          </a:p>
          <a:p>
            <a:pPr algn="ctr"/>
            <a:r>
              <a:rPr lang="bg-BG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 </a:t>
            </a:r>
          </a:p>
          <a:p>
            <a:pPr algn="ctr"/>
            <a:r>
              <a:rPr lang="bg-BG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територията на морски плаж </a:t>
            </a:r>
          </a:p>
          <a:p>
            <a:pPr algn="ctr"/>
            <a:r>
              <a:rPr lang="bg-BG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„Слънчев бряг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– </a:t>
            </a:r>
            <a:r>
              <a:rPr lang="bg-BG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север“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9033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-2315055" y="3136612"/>
            <a:ext cx="55534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200" b="0" cap="none" spc="0" dirty="0" smtClean="0">
                <a:ln w="0"/>
                <a:solidFill>
                  <a:schemeClr val="bg2">
                    <a:lumMod val="9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Премахнати незаконни обекти</a:t>
            </a:r>
            <a:endParaRPr lang="en-US" sz="3200" b="0" cap="none" spc="0" dirty="0">
              <a:ln w="0"/>
              <a:solidFill>
                <a:schemeClr val="bg2">
                  <a:lumMod val="9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1945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 rot="16200000">
            <a:off x="-2652651" y="3105833"/>
            <a:ext cx="62286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600" dirty="0">
                <a:ln w="0"/>
                <a:solidFill>
                  <a:schemeClr val="bg2">
                    <a:lumMod val="9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Премахнати незаконни обекти</a:t>
            </a:r>
            <a:endParaRPr lang="en-US" sz="3600" dirty="0">
              <a:ln w="0"/>
              <a:solidFill>
                <a:schemeClr val="bg2">
                  <a:lumMod val="9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17" y="-2"/>
            <a:ext cx="9492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372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 rot="16200000">
            <a:off x="-2652651" y="3105833"/>
            <a:ext cx="62286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600" dirty="0">
                <a:ln w="0"/>
                <a:solidFill>
                  <a:schemeClr val="bg2">
                    <a:lumMod val="9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Премахнати незаконни обекти</a:t>
            </a:r>
            <a:endParaRPr lang="en-US" sz="3600" dirty="0">
              <a:ln w="0"/>
              <a:solidFill>
                <a:schemeClr val="bg2">
                  <a:lumMod val="9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74" y="0"/>
            <a:ext cx="9666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39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 rot="16200000">
            <a:off x="-2652651" y="3105833"/>
            <a:ext cx="62286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600" dirty="0">
                <a:ln w="0"/>
                <a:solidFill>
                  <a:schemeClr val="bg2">
                    <a:lumMod val="9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Премахнати незаконни обекти</a:t>
            </a:r>
            <a:endParaRPr lang="en-US" sz="3600" dirty="0">
              <a:ln w="0"/>
              <a:solidFill>
                <a:schemeClr val="bg2">
                  <a:lumMod val="9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9937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-2315059" y="3136611"/>
            <a:ext cx="55534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200" dirty="0">
                <a:ln w="0"/>
                <a:solidFill>
                  <a:schemeClr val="bg2">
                    <a:lumMod val="9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Премахнати незаконни обекти</a:t>
            </a:r>
            <a:endParaRPr lang="en-US" sz="3200" dirty="0">
              <a:ln w="0"/>
              <a:solidFill>
                <a:schemeClr val="bg2">
                  <a:lumMod val="9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64167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668" y="0"/>
            <a:ext cx="901931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5402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5" y="128585"/>
            <a:ext cx="9525000" cy="66008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-2315058" y="3136611"/>
            <a:ext cx="55534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200" dirty="0">
                <a:ln w="0"/>
                <a:solidFill>
                  <a:schemeClr val="bg2">
                    <a:lumMod val="9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Премахнати незаконни обекти</a:t>
            </a:r>
            <a:endParaRPr lang="en-US" sz="3200" dirty="0">
              <a:ln w="0"/>
              <a:solidFill>
                <a:schemeClr val="bg2">
                  <a:lumMod val="9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691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5" y="142874"/>
            <a:ext cx="9525000" cy="66008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-2315058" y="3136611"/>
            <a:ext cx="55534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200" dirty="0">
                <a:ln w="0"/>
                <a:solidFill>
                  <a:schemeClr val="bg2">
                    <a:lumMod val="9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Премахнати незаконни обекти</a:t>
            </a:r>
            <a:endParaRPr lang="en-US" sz="3200" dirty="0">
              <a:ln w="0"/>
              <a:solidFill>
                <a:schemeClr val="bg2">
                  <a:lumMod val="9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5573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14300"/>
            <a:ext cx="9525000" cy="65055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-2315058" y="3136611"/>
            <a:ext cx="55534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200" dirty="0">
                <a:ln w="0"/>
                <a:solidFill>
                  <a:schemeClr val="bg2">
                    <a:lumMod val="9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Премахнати незаконни обекти</a:t>
            </a:r>
            <a:endParaRPr lang="en-US" sz="3200" dirty="0">
              <a:ln w="0"/>
              <a:solidFill>
                <a:schemeClr val="bg2">
                  <a:lumMod val="9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2312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4" y="0"/>
            <a:ext cx="92868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-2315058" y="3136611"/>
            <a:ext cx="55534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200" dirty="0">
                <a:ln w="0"/>
                <a:solidFill>
                  <a:schemeClr val="bg2">
                    <a:lumMod val="9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Премахнати незаконни обекти</a:t>
            </a:r>
            <a:endParaRPr lang="en-US" sz="3200" dirty="0">
              <a:ln w="0"/>
              <a:solidFill>
                <a:schemeClr val="bg2">
                  <a:lumMod val="9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15918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5" y="0"/>
            <a:ext cx="9124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-2315058" y="3136611"/>
            <a:ext cx="55534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200" dirty="0">
                <a:ln w="0"/>
                <a:solidFill>
                  <a:schemeClr val="bg2">
                    <a:lumMod val="9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Премахнати незаконни обекти</a:t>
            </a:r>
            <a:endParaRPr lang="en-US" sz="3200" dirty="0">
              <a:ln w="0"/>
              <a:solidFill>
                <a:schemeClr val="bg2">
                  <a:lumMod val="9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6303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-2315059" y="3136611"/>
            <a:ext cx="55534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200" dirty="0">
                <a:ln w="0"/>
                <a:solidFill>
                  <a:schemeClr val="bg2">
                    <a:lumMod val="9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Премахнати незаконни обекти</a:t>
            </a:r>
            <a:endParaRPr lang="en-US" sz="3200" dirty="0">
              <a:ln w="0"/>
              <a:solidFill>
                <a:schemeClr val="bg2">
                  <a:lumMod val="9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05074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15240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6200000">
            <a:off x="-2652651" y="3105833"/>
            <a:ext cx="62286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600" dirty="0">
                <a:ln w="0"/>
                <a:solidFill>
                  <a:schemeClr val="bg2">
                    <a:lumMod val="9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Премахнати незаконни обекти</a:t>
            </a:r>
            <a:endParaRPr lang="en-US" sz="3600" dirty="0">
              <a:ln w="0"/>
              <a:solidFill>
                <a:schemeClr val="bg2">
                  <a:lumMod val="9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64108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-2315058" y="3136611"/>
            <a:ext cx="55534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200" dirty="0">
                <a:ln w="0"/>
                <a:solidFill>
                  <a:schemeClr val="bg2">
                    <a:lumMod val="9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Премахнати незаконни обекти</a:t>
            </a:r>
            <a:endParaRPr lang="en-US" sz="3200" dirty="0">
              <a:ln w="0"/>
              <a:solidFill>
                <a:schemeClr val="bg2">
                  <a:lumMod val="9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4491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-2315058" y="3136611"/>
            <a:ext cx="55534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200" dirty="0">
                <a:ln w="0"/>
                <a:solidFill>
                  <a:schemeClr val="bg2">
                    <a:lumMod val="9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Премахнати незаконни обекти</a:t>
            </a:r>
            <a:endParaRPr lang="en-US" sz="3200" dirty="0">
              <a:ln w="0"/>
              <a:solidFill>
                <a:schemeClr val="bg2">
                  <a:lumMod val="9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0128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-2315058" y="3136611"/>
            <a:ext cx="55534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200" dirty="0">
                <a:ln w="0"/>
                <a:solidFill>
                  <a:schemeClr val="bg2">
                    <a:lumMod val="9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Премахнати незаконни обекти</a:t>
            </a:r>
            <a:endParaRPr lang="en-US" sz="3200" dirty="0">
              <a:ln w="0"/>
              <a:solidFill>
                <a:schemeClr val="bg2">
                  <a:lumMod val="9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3081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669" y="0"/>
            <a:ext cx="8952807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77272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-2315058" y="3136611"/>
            <a:ext cx="55534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200" dirty="0">
                <a:ln w="0"/>
                <a:solidFill>
                  <a:schemeClr val="bg2">
                    <a:lumMod val="9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Премахнати незаконни обекти</a:t>
            </a:r>
            <a:endParaRPr lang="en-US" sz="3200" dirty="0">
              <a:ln w="0"/>
              <a:solidFill>
                <a:schemeClr val="bg2">
                  <a:lumMod val="9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6944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-2315058" y="3136611"/>
            <a:ext cx="55534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200" dirty="0">
                <a:ln w="0"/>
                <a:solidFill>
                  <a:schemeClr val="bg2">
                    <a:lumMod val="9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Премахнати незаконни обекти</a:t>
            </a:r>
            <a:endParaRPr lang="en-US" sz="3200" dirty="0">
              <a:ln w="0"/>
              <a:solidFill>
                <a:schemeClr val="bg2">
                  <a:lumMod val="9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8359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-2315058" y="3136611"/>
            <a:ext cx="55534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200" dirty="0">
                <a:ln w="0"/>
                <a:solidFill>
                  <a:schemeClr val="bg2">
                    <a:lumMod val="9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Премахнати незаконни обекти</a:t>
            </a:r>
            <a:endParaRPr lang="en-US" sz="3200" dirty="0">
              <a:ln w="0"/>
              <a:solidFill>
                <a:schemeClr val="bg2">
                  <a:lumMod val="9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44412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24" y="0"/>
            <a:ext cx="90201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-2315058" y="3136611"/>
            <a:ext cx="55534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200" dirty="0">
                <a:ln w="0"/>
                <a:solidFill>
                  <a:schemeClr val="bg2">
                    <a:lumMod val="9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Премахнати незаконни обекти</a:t>
            </a:r>
            <a:endParaRPr lang="en-US" sz="3200" dirty="0">
              <a:ln w="0"/>
              <a:solidFill>
                <a:schemeClr val="bg2">
                  <a:lumMod val="9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750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381000"/>
            <a:ext cx="9420225" cy="609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6200000">
            <a:off x="-2315058" y="3136611"/>
            <a:ext cx="55534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200" dirty="0">
                <a:ln w="0"/>
                <a:solidFill>
                  <a:schemeClr val="bg2">
                    <a:lumMod val="9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Премахнати незаконни обекти</a:t>
            </a:r>
            <a:endParaRPr lang="en-US" sz="3200" dirty="0">
              <a:ln w="0"/>
              <a:solidFill>
                <a:schemeClr val="bg2">
                  <a:lumMod val="9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46781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-2315058" y="3136611"/>
            <a:ext cx="55534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200" dirty="0">
                <a:ln w="0"/>
                <a:solidFill>
                  <a:schemeClr val="bg2">
                    <a:lumMod val="9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Премахнати незаконни обекти</a:t>
            </a:r>
            <a:endParaRPr lang="en-US" sz="3200" dirty="0">
              <a:ln w="0"/>
              <a:solidFill>
                <a:schemeClr val="bg2">
                  <a:lumMod val="9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977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89916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62637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05" y="149629"/>
            <a:ext cx="6309360" cy="65919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9908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5" y="76200"/>
            <a:ext cx="6315074" cy="6677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018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24" y="0"/>
            <a:ext cx="6467475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2053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5" y="0"/>
            <a:ext cx="647699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25119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125</Words>
  <Application>Microsoft Office PowerPoint</Application>
  <PresentationFormat>Widescreen</PresentationFormat>
  <Paragraphs>39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Mario Ivanov</dc:creator>
  <cp:lastModifiedBy>Mario Ivanov</cp:lastModifiedBy>
  <cp:revision>33</cp:revision>
  <dcterms:created xsi:type="dcterms:W3CDTF">2018-01-18T14:19:37Z</dcterms:created>
  <dcterms:modified xsi:type="dcterms:W3CDTF">2018-01-22T13:07:12Z</dcterms:modified>
  <cp:contentStatus/>
</cp:coreProperties>
</file>